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1" r:id="rId8"/>
    <p:sldId id="260" r:id="rId9"/>
    <p:sldId id="271" r:id="rId10"/>
    <p:sldId id="268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91A0649-D337-4889-B758-6EB94C5AF89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E87DA14-D565-4080-8F72-ABCB2AE05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0649-D337-4889-B758-6EB94C5AF89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DA14-D565-4080-8F72-ABCB2AE05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0649-D337-4889-B758-6EB94C5AF89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DA14-D565-4080-8F72-ABCB2AE05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91A0649-D337-4889-B758-6EB94C5AF89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E87DA14-D565-4080-8F72-ABCB2AE059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91A0649-D337-4889-B758-6EB94C5AF89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E87DA14-D565-4080-8F72-ABCB2AE05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0649-D337-4889-B758-6EB94C5AF89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DA14-D565-4080-8F72-ABCB2AE059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0649-D337-4889-B758-6EB94C5AF89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DA14-D565-4080-8F72-ABCB2AE059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91A0649-D337-4889-B758-6EB94C5AF89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E87DA14-D565-4080-8F72-ABCB2AE059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0649-D337-4889-B758-6EB94C5AF89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DA14-D565-4080-8F72-ABCB2AE05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91A0649-D337-4889-B758-6EB94C5AF89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E87DA14-D565-4080-8F72-ABCB2AE059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91A0649-D337-4889-B758-6EB94C5AF89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E87DA14-D565-4080-8F72-ABCB2AE059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91A0649-D337-4889-B758-6EB94C5AF89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E87DA14-D565-4080-8F72-ABCB2AE05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2132856"/>
            <a:ext cx="7272808" cy="1296144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6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66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6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66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6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66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6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6600" dirty="0" smtClean="0">
                <a:solidFill>
                  <a:schemeClr val="accent1">
                    <a:lumMod val="75000"/>
                  </a:schemeClr>
                </a:solidFill>
              </a:rPr>
              <a:t>Тема: </a:t>
            </a:r>
            <a:br>
              <a:rPr lang="ru-RU" sz="6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>
                <a:solidFill>
                  <a:schemeClr val="accent1">
                    <a:lumMod val="75000"/>
                  </a:schemeClr>
                </a:solidFill>
              </a:rPr>
              <a:t>Звук и буква Ц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Georgia" pitchFamily="18" charset="0"/>
              </a:rPr>
              <a:t>Придумать предложения по картинкам</a:t>
            </a:r>
            <a:endParaRPr lang="ru-RU" b="1" dirty="0">
              <a:solidFill>
                <a:schemeClr val="accent1"/>
              </a:solidFill>
              <a:latin typeface="Georgia" pitchFamily="18" charset="0"/>
            </a:endParaRPr>
          </a:p>
        </p:txBody>
      </p:sp>
      <p:pic>
        <p:nvPicPr>
          <p:cNvPr id="10242" name="Picture 2" descr="C:\Users\Денис\Downloads\ц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7448" y="1656524"/>
            <a:ext cx="6894912" cy="50138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Georgia" pitchFamily="18" charset="0"/>
              </a:rPr>
              <a:t>Домашнее задание</a:t>
            </a:r>
            <a:endParaRPr lang="ru-RU" b="1" dirty="0">
              <a:solidFill>
                <a:schemeClr val="accent1"/>
              </a:solidFill>
              <a:latin typeface="Georgia" pitchFamily="18" charset="0"/>
            </a:endParaRPr>
          </a:p>
        </p:txBody>
      </p:sp>
      <p:pic>
        <p:nvPicPr>
          <p:cNvPr id="11266" name="Picture 2" descr="C:\Users\Денис\Downloads\Ц-07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980728"/>
            <a:ext cx="4320480" cy="55567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Денис\Downloads\аг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92696"/>
            <a:ext cx="7128792" cy="5346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Денис\Downloads\аг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54600"/>
            <a:ext cx="4896544" cy="61345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Денис\Downloads\ц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83568" y="764704"/>
            <a:ext cx="7228119" cy="54210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021288"/>
            <a:ext cx="7467600" cy="490066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chemeClr val="accent1"/>
                </a:solidFill>
                <a:latin typeface="Georgia" pitchFamily="18" charset="0"/>
              </a:rPr>
              <a:t>Звук Ц - согласный, глухой, всегда твердый</a:t>
            </a:r>
            <a:endParaRPr lang="ru-RU" sz="1800" b="1" dirty="0">
              <a:solidFill>
                <a:schemeClr val="accent1"/>
              </a:solidFill>
              <a:latin typeface="Georgia" pitchFamily="18" charset="0"/>
            </a:endParaRPr>
          </a:p>
        </p:txBody>
      </p:sp>
      <p:pic>
        <p:nvPicPr>
          <p:cNvPr id="8194" name="Picture 2" descr="C:\Users\Денис\Downloads\ц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99592" y="404664"/>
            <a:ext cx="7180114" cy="53850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Денис\Downloads\ц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620688"/>
            <a:ext cx="7632848" cy="5724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Денис\Downloads\ц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692696"/>
            <a:ext cx="7672404" cy="57543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Georgia" pitchFamily="18" charset="0"/>
                <a:cs typeface="Aharoni" pitchFamily="2" charset="-79"/>
              </a:rPr>
              <a:t>Прочитай слоги</a:t>
            </a:r>
            <a:endParaRPr lang="ru-RU" b="1" dirty="0">
              <a:solidFill>
                <a:schemeClr val="accent1"/>
              </a:solidFill>
              <a:latin typeface="Georgia" pitchFamily="18" charset="0"/>
              <a:cs typeface="Aharoni" pitchFamily="2" charset="-79"/>
            </a:endParaRPr>
          </a:p>
        </p:txBody>
      </p:sp>
      <p:pic>
        <p:nvPicPr>
          <p:cNvPr id="3074" name="Picture 2" descr="C:\Users\Денис\Downloads\ц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268760"/>
            <a:ext cx="7200799" cy="54005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Georgia" pitchFamily="18" charset="0"/>
              </a:rPr>
              <a:t>Назови слово ласково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3200" u="sng" dirty="0" smtClean="0"/>
              <a:t>тело —  тельце</a:t>
            </a:r>
          </a:p>
          <a:p>
            <a:r>
              <a:rPr lang="ru-RU" sz="3200" dirty="0" smtClean="0"/>
              <a:t>здание —	</a:t>
            </a:r>
          </a:p>
          <a:p>
            <a:r>
              <a:rPr lang="ru-RU" sz="3200" dirty="0" smtClean="0"/>
              <a:t>дело —	</a:t>
            </a:r>
          </a:p>
          <a:p>
            <a:r>
              <a:rPr lang="ru-RU" sz="3200" dirty="0" smtClean="0"/>
              <a:t>задание —	</a:t>
            </a:r>
          </a:p>
          <a:p>
            <a:r>
              <a:rPr lang="ru-RU" sz="3200" dirty="0" smtClean="0"/>
              <a:t>слово —</a:t>
            </a:r>
          </a:p>
          <a:p>
            <a:pPr algn="just">
              <a:spcAft>
                <a:spcPts val="0"/>
              </a:spcAft>
            </a:pPr>
            <a:r>
              <a:rPr lang="ru-RU" sz="3200" dirty="0" smtClean="0">
                <a:latin typeface="Times New Roman"/>
                <a:ea typeface="Times New Roman"/>
              </a:rPr>
              <a:t>болото —	</a:t>
            </a:r>
          </a:p>
          <a:p>
            <a:pPr algn="just">
              <a:spcAft>
                <a:spcPts val="0"/>
              </a:spcAft>
            </a:pPr>
            <a:r>
              <a:rPr lang="ru-RU" sz="3200" dirty="0" smtClean="0">
                <a:latin typeface="Times New Roman"/>
                <a:ea typeface="Times New Roman"/>
              </a:rPr>
              <a:t>объяснение —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sz="3200" dirty="0" smtClean="0">
                <a:latin typeface="Times New Roman"/>
                <a:ea typeface="Times New Roman"/>
              </a:rPr>
              <a:t>сало —</a:t>
            </a:r>
          </a:p>
          <a:p>
            <a:r>
              <a:rPr lang="ru-RU" sz="3200" dirty="0" smtClean="0">
                <a:latin typeface="Times New Roman"/>
              </a:rPr>
              <a:t>м</a:t>
            </a:r>
            <a:r>
              <a:rPr lang="ru-RU" sz="3200" dirty="0" smtClean="0"/>
              <a:t>ыло —</a:t>
            </a:r>
          </a:p>
          <a:p>
            <a:r>
              <a:rPr lang="ru-RU" sz="3200" dirty="0" smtClean="0"/>
              <a:t>шило —</a:t>
            </a:r>
          </a:p>
          <a:p>
            <a:r>
              <a:rPr lang="ru-RU" sz="3200" dirty="0" smtClean="0"/>
              <a:t>пальто —</a:t>
            </a:r>
          </a:p>
          <a:p>
            <a:pPr algn="just">
              <a:spcAft>
                <a:spcPts val="0"/>
              </a:spcAft>
            </a:pPr>
            <a:r>
              <a:rPr lang="ru-RU" sz="3200" dirty="0" smtClean="0">
                <a:latin typeface="Times New Roman"/>
                <a:ea typeface="Times New Roman"/>
              </a:rPr>
              <a:t>село —	</a:t>
            </a:r>
          </a:p>
          <a:p>
            <a:pPr algn="just">
              <a:spcAft>
                <a:spcPts val="0"/>
              </a:spcAft>
            </a:pPr>
            <a:r>
              <a:rPr lang="ru-RU" sz="3200" dirty="0" smtClean="0">
                <a:latin typeface="Times New Roman"/>
                <a:ea typeface="Times New Roman"/>
              </a:rPr>
              <a:t>строение —</a:t>
            </a:r>
          </a:p>
          <a:p>
            <a:r>
              <a:rPr lang="ru-RU" sz="3200" dirty="0" smtClean="0"/>
              <a:t>ружье —	</a:t>
            </a:r>
          </a:p>
          <a:p>
            <a:pPr>
              <a:buNone/>
            </a:pPr>
            <a:r>
              <a:rPr lang="ru-RU" dirty="0" smtClean="0">
                <a:latin typeface="Times New Roman"/>
                <a:ea typeface="Times New Roman"/>
              </a:rPr>
              <a:t>	</a:t>
            </a:r>
            <a:endParaRPr lang="ru-RU" sz="140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184</TotalTime>
  <Words>35</Words>
  <Application>Microsoft Office PowerPoint</Application>
  <PresentationFormat>Экран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    Тема:   Звук и буква Ц</vt:lpstr>
      <vt:lpstr>Слайд 2</vt:lpstr>
      <vt:lpstr>Слайд 3</vt:lpstr>
      <vt:lpstr>Слайд 4</vt:lpstr>
      <vt:lpstr>Звук Ц - согласный, глухой, всегда твердый</vt:lpstr>
      <vt:lpstr>Слайд 6</vt:lpstr>
      <vt:lpstr>Слайд 7</vt:lpstr>
      <vt:lpstr>Прочитай слоги</vt:lpstr>
      <vt:lpstr>Назови слово ласково</vt:lpstr>
      <vt:lpstr>Придумать предложения по картинкам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Денис</dc:creator>
  <cp:lastModifiedBy>Денис</cp:lastModifiedBy>
  <cp:revision>17</cp:revision>
  <dcterms:created xsi:type="dcterms:W3CDTF">2020-04-25T10:25:41Z</dcterms:created>
  <dcterms:modified xsi:type="dcterms:W3CDTF">2020-04-25T13:49:13Z</dcterms:modified>
</cp:coreProperties>
</file>